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71" r:id="rId4"/>
    <p:sldId id="273" r:id="rId5"/>
    <p:sldId id="262" r:id="rId6"/>
    <p:sldId id="275" r:id="rId7"/>
    <p:sldId id="276" r:id="rId8"/>
    <p:sldId id="274" r:id="rId9"/>
    <p:sldId id="277" r:id="rId10"/>
    <p:sldId id="278" r:id="rId11"/>
    <p:sldId id="279" r:id="rId12"/>
    <p:sldId id="280" r:id="rId13"/>
    <p:sldId id="284" r:id="rId14"/>
    <p:sldId id="282" r:id="rId15"/>
    <p:sldId id="281" r:id="rId16"/>
    <p:sldId id="283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4/3/2020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4/3/2020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" name="chimes.wav"/>
          </p:stSnd>
        </p:sndAc>
      </p:transition>
    </mc:Choice>
    <mc:Fallback>
      <p:transition spd="slow">
        <p:wheel spokes="1"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4/3/2020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16" name="chimes.wav"/>
          </p:stSnd>
        </p:sndAc>
      </p:transition>
    </mc:Choice>
    <mc:Fallback>
      <p:transition spd="slow">
        <p:wheel spokes="1"/>
        <p:sndAc>
          <p:stSnd>
            <p:snd r:embed="rId16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To Catch a Frog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By: Ms. </a:t>
            </a:r>
            <a:r>
              <a:rPr lang="en-US" dirty="0" err="1" smtClean="0">
                <a:solidFill>
                  <a:srgbClr val="00B050"/>
                </a:solidFill>
              </a:rPr>
              <a:t>Kaim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399" y="3544525"/>
            <a:ext cx="3840480" cy="21031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 tried grabbing him, but he leapfrogged over me and onto the bleachers. </a:t>
            </a: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I rushed forward with my net again. He just smiled at me as he hopped away.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170735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526" y="3317195"/>
            <a:ext cx="3627691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This time, I tiptoed over to that tricky frog. I thought I could plop my bucket on top of him. Quick as a wink, he …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145073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9764" y="3317195"/>
            <a:ext cx="3840480" cy="21031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…scurried off and sat down in a drinking fountain. Hold on. That’s not him. It’s a thirsty goat! That little frog is even more elusive than I thought he was!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2722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291" y="2604965"/>
            <a:ext cx="3840480" cy="210312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B050"/>
                </a:solidFill>
              </a:rPr>
              <a:t>Oh, there he is! The frog had found another bench. Would I ever get close enough to catch him in my net?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193024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4271" y="2463871"/>
            <a:ext cx="4283473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The frog sure enjoyed resting on benches before leaping away. He was always just out of my reach!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249124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5182" y="3085256"/>
            <a:ext cx="3840480" cy="21031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The last time I saw </a:t>
            </a:r>
            <a:r>
              <a:rPr lang="en-US" dirty="0" smtClean="0">
                <a:solidFill>
                  <a:srgbClr val="00B050"/>
                </a:solidFill>
              </a:rPr>
              <a:t>him, </a:t>
            </a:r>
            <a:r>
              <a:rPr lang="en-US" dirty="0">
                <a:solidFill>
                  <a:srgbClr val="00B050"/>
                </a:solidFill>
              </a:rPr>
              <a:t>he </a:t>
            </a:r>
            <a:r>
              <a:rPr lang="en-US" dirty="0" smtClean="0">
                <a:solidFill>
                  <a:srgbClr val="00B050"/>
                </a:solidFill>
              </a:rPr>
              <a:t>bounced off a bench and into a pond. I think I heard the frog laughing as he splashed into the water.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345279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4419" y="2808165"/>
            <a:ext cx="3840480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 </a:t>
            </a:r>
            <a:r>
              <a:rPr lang="en-US" u="sng" dirty="0" smtClean="0">
                <a:solidFill>
                  <a:srgbClr val="00B050"/>
                </a:solidFill>
              </a:rPr>
              <a:t>tried</a:t>
            </a:r>
            <a:r>
              <a:rPr lang="en-US" dirty="0" smtClean="0">
                <a:solidFill>
                  <a:srgbClr val="00B050"/>
                </a:solidFill>
              </a:rPr>
              <a:t> to catch a frog today.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Maybe I will catch him tomorrow!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234350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7540" y="2346036"/>
            <a:ext cx="6858002" cy="21890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</a:t>
            </a:r>
            <a:r>
              <a:rPr lang="en-US" dirty="0" smtClean="0">
                <a:solidFill>
                  <a:srgbClr val="00B050"/>
                </a:solidFill>
              </a:rPr>
              <a:t>Ribbit!     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00B050"/>
                </a:solidFill>
              </a:rPr>
              <a:t>The End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89722" y="847435"/>
            <a:ext cx="10058400" cy="4229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I love frogs! I love to watch them swimming, jumping, and eating. I love looking for their eyes peeking out of the water. I love to hear them croaking in the evenings and peeping in the spring. I love everything about frogs, but I have never held a frog in my hands.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That is why I decided </a:t>
            </a:r>
            <a:r>
              <a:rPr lang="en-US" sz="3600" u="sng" dirty="0" smtClean="0">
                <a:solidFill>
                  <a:srgbClr val="00B050"/>
                </a:solidFill>
              </a:rPr>
              <a:t>to catch a frog</a:t>
            </a:r>
            <a:r>
              <a:rPr lang="en-US" sz="3600" dirty="0" smtClean="0">
                <a:solidFill>
                  <a:srgbClr val="00B050"/>
                </a:solidFill>
              </a:rPr>
              <a:t>!</a:t>
            </a:r>
            <a:endParaRPr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71249" y="1198418"/>
            <a:ext cx="10058400" cy="4229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B050"/>
                </a:solidFill>
              </a:rPr>
              <a:t>I grabbed a bucket and a net with a long handle. Frogs live in or near water so I began looking for them by rivers and ponds. After searching in vain for a long time, I almost gave up. </a:t>
            </a:r>
            <a:r>
              <a:rPr lang="en-US" sz="3600" dirty="0" smtClean="0">
                <a:solidFill>
                  <a:srgbClr val="00B050"/>
                </a:solidFill>
              </a:rPr>
              <a:t>But I love frogs, so I continued my mission. My persistence finally paid off. I spotted a frog!</a:t>
            </a:r>
            <a:endParaRPr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959" y="1062183"/>
            <a:ext cx="10058402" cy="1219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 think the frog saw me, too, because he hopped under this piece of bark. When I turned the bark over, the frog was gone! Where did he go?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9" y="2430155"/>
            <a:ext cx="4954587" cy="371767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434268"/>
            <a:ext cx="4951413" cy="3713559"/>
          </a:xfrm>
        </p:spPr>
      </p:pic>
    </p:spTree>
    <p:extLst>
      <p:ext uri="{BB962C8B-B14F-4D97-AF65-F5344CB8AC3E}">
        <p14:creationId xmlns:p14="http://schemas.microsoft.com/office/powerpoint/2010/main" val="249029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636" y="3140675"/>
            <a:ext cx="3840480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Aha! There he was! But, wait a minute, this frog appeared to be lounging on the bench and smiling at me.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5873" y="2050784"/>
            <a:ext cx="3840480" cy="210312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As I moved closer, he hopped over to another bench.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346566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290" y="2429475"/>
            <a:ext cx="4043327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He let me get a really close look at him. This was my chance! I </a:t>
            </a:r>
            <a:r>
              <a:rPr lang="en-US" dirty="0">
                <a:solidFill>
                  <a:srgbClr val="00B050"/>
                </a:solidFill>
              </a:rPr>
              <a:t>swooped down with my </a:t>
            </a:r>
            <a:r>
              <a:rPr lang="en-US" dirty="0" smtClean="0">
                <a:solidFill>
                  <a:srgbClr val="00B050"/>
                </a:solidFill>
              </a:rPr>
              <a:t>net…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422752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290" y="3565547"/>
            <a:ext cx="3840480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…a</a:t>
            </a:r>
            <a:r>
              <a:rPr lang="en-US" dirty="0" smtClean="0">
                <a:solidFill>
                  <a:srgbClr val="00B050"/>
                </a:solidFill>
              </a:rPr>
              <a:t>nd he jumped all the way down to the other end of the bench!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The game was on! I was determined to catch </a:t>
            </a:r>
            <a:r>
              <a:rPr lang="en-US" u="sng" dirty="0" smtClean="0">
                <a:solidFill>
                  <a:srgbClr val="00B050"/>
                </a:solidFill>
              </a:rPr>
              <a:t>this</a:t>
            </a:r>
            <a:r>
              <a:rPr lang="en-US" dirty="0" smtClean="0">
                <a:solidFill>
                  <a:srgbClr val="00B050"/>
                </a:solidFill>
              </a:rPr>
              <a:t> frog.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145734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8237" y="2725038"/>
            <a:ext cx="3840480" cy="21031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 ran towards him, but the frog quickly jumped over to the swimming pool. He didn’t stay there long!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88345"/>
            <a:ext cx="5943600" cy="4457700"/>
          </a:xfrm>
        </p:spPr>
      </p:pic>
    </p:spTree>
    <p:extLst>
      <p:ext uri="{BB962C8B-B14F-4D97-AF65-F5344CB8AC3E}">
        <p14:creationId xmlns:p14="http://schemas.microsoft.com/office/powerpoint/2010/main" val="335520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  <p:sndAc>
          <p:stSnd>
            <p:snd r:embed="rId2" name="chimes.wav"/>
          </p:stSnd>
        </p:sndAc>
      </p:transition>
    </mc:Choice>
    <mc:Fallback>
      <p:transition spd="slow">
        <p:wheel spokes="1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161</TotalTime>
  <Words>444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Segoe Print</vt:lpstr>
      <vt:lpstr>Nature Illustration 16x9</vt:lpstr>
      <vt:lpstr>To Catch a Frog</vt:lpstr>
      <vt:lpstr>PowerPoint Presentation</vt:lpstr>
      <vt:lpstr>PowerPoint Presentation</vt:lpstr>
      <vt:lpstr>I think the frog saw me, too, because he hopped under this piece of bark. When I turned the bark over, the frog was gone! Where did he go? </vt:lpstr>
      <vt:lpstr>Aha! There he was! But, wait a minute, this frog appeared to be lounging on the bench and smiling at me. </vt:lpstr>
      <vt:lpstr>As I moved closer, he hopped over to another bench.</vt:lpstr>
      <vt:lpstr>He let me get a really close look at him. This was my chance! I swooped down with my net…</vt:lpstr>
      <vt:lpstr>…and he jumped all the way down to the other end of the bench!   The game was on! I was determined to catch this frog.</vt:lpstr>
      <vt:lpstr>I ran towards him, but the frog quickly jumped over to the swimming pool. He didn’t stay there long!</vt:lpstr>
      <vt:lpstr>I tried grabbing him, but he leapfrogged over me and onto the bleachers.   I rushed forward with my net again. He just smiled at me as he hopped away.</vt:lpstr>
      <vt:lpstr>This time, I tiptoed over to that tricky frog. I thought I could plop my bucket on top of him. Quick as a wink, he …</vt:lpstr>
      <vt:lpstr>…scurried off and sat down in a drinking fountain. Hold on. That’s not him. It’s a thirsty goat! That little frog is even more elusive than I thought he was! </vt:lpstr>
      <vt:lpstr>Oh, there he is! The frog had found another bench. Would I ever get close enough to catch him in my net?</vt:lpstr>
      <vt:lpstr>The frog sure enjoyed resting on benches before leaping away. He was always just out of my reach!</vt:lpstr>
      <vt:lpstr>The last time I saw him, he bounced off a bench and into a pond. I think I heard the frog laughing as he splashed into the water.</vt:lpstr>
      <vt:lpstr>I tried to catch a frog today.   Maybe I will catch him tomorrow! </vt:lpstr>
      <vt:lpstr>       Ribbit!                                       The End</vt:lpstr>
    </vt:vector>
  </TitlesOfParts>
  <Company>Chicago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Catch a Frog</dc:title>
  <dc:creator>Kaim, Emilie R</dc:creator>
  <cp:lastModifiedBy>Kaim, Emilie R</cp:lastModifiedBy>
  <cp:revision>18</cp:revision>
  <dcterms:created xsi:type="dcterms:W3CDTF">2020-04-03T17:52:59Z</dcterms:created>
  <dcterms:modified xsi:type="dcterms:W3CDTF">2020-04-03T20:34:32Z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